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C8D0"/>
    <a:srgbClr val="CBBFCB"/>
    <a:srgbClr val="DDB6B1"/>
    <a:srgbClr val="882C47"/>
    <a:srgbClr val="D6B8BA"/>
    <a:srgbClr val="3A62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DACEA-B0F3-42CD-9BFC-4E3BDD17A102}" type="datetimeFigureOut">
              <a:rPr lang="en-CA" smtClean="0"/>
              <a:t>2015-09-09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F215C-BE1F-4D73-B403-D29839A826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02286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DACEA-B0F3-42CD-9BFC-4E3BDD17A102}" type="datetimeFigureOut">
              <a:rPr lang="en-CA" smtClean="0"/>
              <a:t>2015-09-09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F215C-BE1F-4D73-B403-D29839A826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74165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DACEA-B0F3-42CD-9BFC-4E3BDD17A102}" type="datetimeFigureOut">
              <a:rPr lang="en-CA" smtClean="0"/>
              <a:t>2015-09-09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F215C-BE1F-4D73-B403-D29839A826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7060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DACEA-B0F3-42CD-9BFC-4E3BDD17A102}" type="datetimeFigureOut">
              <a:rPr lang="en-CA" smtClean="0"/>
              <a:t>2015-09-09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F215C-BE1F-4D73-B403-D29839A826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29846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DACEA-B0F3-42CD-9BFC-4E3BDD17A102}" type="datetimeFigureOut">
              <a:rPr lang="en-CA" smtClean="0"/>
              <a:t>2015-09-09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F215C-BE1F-4D73-B403-D29839A826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77990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DACEA-B0F3-42CD-9BFC-4E3BDD17A102}" type="datetimeFigureOut">
              <a:rPr lang="en-CA" smtClean="0"/>
              <a:t>2015-09-09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F215C-BE1F-4D73-B403-D29839A826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14891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DACEA-B0F3-42CD-9BFC-4E3BDD17A102}" type="datetimeFigureOut">
              <a:rPr lang="en-CA" smtClean="0"/>
              <a:t>2015-09-09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F215C-BE1F-4D73-B403-D29839A826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47423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DACEA-B0F3-42CD-9BFC-4E3BDD17A102}" type="datetimeFigureOut">
              <a:rPr lang="en-CA" smtClean="0"/>
              <a:t>2015-09-09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F215C-BE1F-4D73-B403-D29839A826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12622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DACEA-B0F3-42CD-9BFC-4E3BDD17A102}" type="datetimeFigureOut">
              <a:rPr lang="en-CA" smtClean="0"/>
              <a:t>2015-09-09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F215C-BE1F-4D73-B403-D29839A826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73488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DACEA-B0F3-42CD-9BFC-4E3BDD17A102}" type="datetimeFigureOut">
              <a:rPr lang="en-CA" smtClean="0"/>
              <a:t>2015-09-09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F215C-BE1F-4D73-B403-D29839A826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83471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DACEA-B0F3-42CD-9BFC-4E3BDD17A102}" type="datetimeFigureOut">
              <a:rPr lang="en-CA" smtClean="0"/>
              <a:t>2015-09-09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F215C-BE1F-4D73-B403-D29839A826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13567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DACEA-B0F3-42CD-9BFC-4E3BDD17A102}" type="datetimeFigureOut">
              <a:rPr lang="en-CA" smtClean="0"/>
              <a:t>2015-09-09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F215C-BE1F-4D73-B403-D29839A826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151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30" y="729886"/>
            <a:ext cx="4421799" cy="61090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09098" y="2266771"/>
            <a:ext cx="511193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Introducing</a:t>
            </a:r>
            <a:endParaRPr lang="en-US" sz="72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6" name="happy guita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out="11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865064" y="45434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493171"/>
      </p:ext>
    </p:extLst>
  </p:cSld>
  <p:clrMapOvr>
    <a:masterClrMapping/>
  </p:clrMapOvr>
  <p:transition spd="slow" advClick="0" advTm="7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2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53853" y="389598"/>
            <a:ext cx="7953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Living with Back Pain </a:t>
            </a:r>
            <a:r>
              <a:rPr 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Hurts!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997" y="1754445"/>
            <a:ext cx="4014647" cy="401464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814874" y="2353671"/>
            <a:ext cx="568395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Use the following tips to help</a:t>
            </a:r>
          </a:p>
          <a:p>
            <a:pPr algn="ctr"/>
            <a:r>
              <a:rPr lang="en-US" sz="5400" b="1" dirty="0" smtClean="0">
                <a:ln/>
                <a:solidFill>
                  <a:schemeClr val="accent4"/>
                </a:solidFill>
              </a:rPr>
              <a:t>Ease your pain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863846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8000">
        <p15:prstTrans prst="fracture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35579" y="407015"/>
            <a:ext cx="68427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Back Pain Is Caused By: 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27727" y="2237883"/>
            <a:ext cx="73504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Wearing the wrong shoes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52549" y="4561003"/>
            <a:ext cx="5200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Being overweight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52819" y="3320033"/>
            <a:ext cx="38866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Poor Posture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983700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4" t="36236"/>
          <a:stretch/>
        </p:blipFill>
        <p:spPr>
          <a:xfrm>
            <a:off x="3771900" y="1888182"/>
            <a:ext cx="4400550" cy="29578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Rectangle 1"/>
          <p:cNvSpPr/>
          <p:nvPr/>
        </p:nvSpPr>
        <p:spPr>
          <a:xfrm>
            <a:off x="3089664" y="443210"/>
            <a:ext cx="61841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Stop Being Sedentary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89504" y="5367635"/>
            <a:ext cx="61844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Get active &amp; exercise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66187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39942" y="528935"/>
            <a:ext cx="38263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Stay </a:t>
            </a:r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Focused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17370" y="1862435"/>
            <a:ext cx="94525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Focus on what your body can do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259" y="2967335"/>
            <a:ext cx="2841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AND NOT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05022" y="4453235"/>
            <a:ext cx="92772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On what you can’t do anymore!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474440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8000">
        <p15:prstTrans prst="fracture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71821" y="271760"/>
            <a:ext cx="42293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Remember to: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9491" y="1824930"/>
            <a:ext cx="5163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Eat healthy foods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66931" y="2434232"/>
            <a:ext cx="5077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Exercise regularly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9352" y="3158430"/>
            <a:ext cx="3826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Stay positive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9352" y="5525094"/>
            <a:ext cx="7915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Always Check your posture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30424" y="4177902"/>
            <a:ext cx="83859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6"/>
                </a:solidFill>
                <a:effectLst/>
              </a:rPr>
              <a:t>Be careful when lifting items</a:t>
            </a:r>
            <a:endParaRPr lang="en-US" sz="5400" b="1" cap="none" spc="0" dirty="0">
              <a:ln/>
              <a:solidFill>
                <a:schemeClr val="accent6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623944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9000">
        <p15:prstTrans prst="fracture"/>
      </p:transition>
    </mc:Choice>
    <mc:Fallback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49521" y="2258838"/>
            <a:ext cx="7907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Overall Listen to your body</a:t>
            </a:r>
            <a:endParaRPr lang="en-US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69412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30" y="537210"/>
            <a:ext cx="4421799" cy="61090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43004" y="2043027"/>
            <a:ext cx="511193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Get your copy today!</a:t>
            </a:r>
            <a:endParaRPr lang="en-US" sz="72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6621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84</Words>
  <PresentationFormat>Widescreen</PresentationFormat>
  <Paragraphs>22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2015-09-09T14:11:50Z</dcterms:created>
  <dcterms:modified xsi:type="dcterms:W3CDTF">2015-09-09T15:14:23Z</dcterms:modified>
</cp:coreProperties>
</file>